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8" autoAdjust="0"/>
    <p:restoredTop sz="95184" autoAdjust="0"/>
  </p:normalViewPr>
  <p:slideViewPr>
    <p:cSldViewPr snapToGrid="0">
      <p:cViewPr varScale="1">
        <p:scale>
          <a:sx n="81" d="100"/>
          <a:sy n="81" d="100"/>
        </p:scale>
        <p:origin x="73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2025/12/9</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2025/12/9</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3.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165" name="矩形 164">
            <a:extLst>
              <a:ext uri="{FF2B5EF4-FFF2-40B4-BE49-F238E27FC236}">
                <a16:creationId xmlns:a16="http://schemas.microsoft.com/office/drawing/2014/main" id="{FE12A587-2252-7F31-6649-27C840AA6815}"/>
              </a:ext>
            </a:extLst>
          </p:cNvPr>
          <p:cNvSpPr/>
          <p:nvPr/>
        </p:nvSpPr>
        <p:spPr>
          <a:xfrm>
            <a:off x="7422662" y="177483"/>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0BCDE438-A6FF-6F67-7B09-F640506DC9C8}"/>
              </a:ext>
            </a:extLst>
          </p:cNvPr>
          <p:cNvSpPr/>
          <p:nvPr/>
        </p:nvSpPr>
        <p:spPr>
          <a:xfrm>
            <a:off x="7523671" y="2500511"/>
            <a:ext cx="2562613"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矩形 542">
            <a:extLst>
              <a:ext uri="{FF2B5EF4-FFF2-40B4-BE49-F238E27FC236}">
                <a16:creationId xmlns:a16="http://schemas.microsoft.com/office/drawing/2014/main" id="{CA2ED52C-5424-7053-7098-6D81E733E96F}"/>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7F19D14-D945-8024-85DB-B3FB7B23CF55}"/>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87115945-49C3-7607-092D-0F96FFC9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5B4C788C-D858-30A1-B922-337AAD5D4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9A4A2330-2B1B-EA12-EA84-DF0B0C63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A5AD1502-3133-EEB7-F236-4DE94328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81D535A6-F8D2-27F0-FF3F-5662718EB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03559860-7062-FF62-3351-AC73BAA95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F31B0613-85A6-6107-025B-7B6CD4830656}"/>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4500500C-0E08-61DB-0820-5CEBA9CF9747}"/>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78B35230-78F9-6F5D-6ABE-5C138F734A1D}"/>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7C1B6232-0008-CE9D-24E5-E5A6F8B583C2}"/>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2F64AF5E-10AE-8BE0-2484-CC31B8F632F6}"/>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029E0588-EEA9-985D-6B1C-BB3AF6F02056}"/>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73D30A1E-7A95-E4EF-9D7A-96DAC50B6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FD00743F-AF78-503E-C69A-01E671B4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EFE5AFD0-FF41-57BB-19C7-89E072B79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91BA42EE-3D2D-8B8B-CF6B-AE452F66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005194C-0B61-B9A1-9524-70118AC69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0B97D203-0756-C8F6-791A-C074A2743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ABA63B7C-A8BC-32EE-CDEC-6DC3E0F681F0}"/>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AE9DEA8A-30BA-11B4-A918-7C10927D2B76}"/>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E3626DB-58C9-E843-9619-830F7E379692}"/>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1286B6AC-00FF-D3D1-B183-D3DDCEFFC2E7}"/>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168D7516-B22C-9FD6-5FA7-A1F616A1E06C}"/>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168D7516-B22C-9FD6-5FA7-A1F616A1E06C}"/>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FDBA649A-BD65-F6EA-463B-8628BC05F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38DC8CB9-B2FD-26C1-E31B-B03F4A95CCE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A8ED4415-3F6F-6868-4356-9DE2F5D3FCF1}"/>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F663B1BC-14E4-EDA0-542E-FE822D4348EF}"/>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latin typeface="Times New Roman" panose="02020603050405020304" pitchFamily="18" charset="0"/>
                <a:cs typeface="Times New Roman" panose="02020603050405020304" pitchFamily="18" charset="0"/>
              </a:rPr>
              <a:t>User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7E2AB44D-4537-0AE3-2B84-3257B35E3897}"/>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45F811CF-8BAD-74A0-BAB3-62456D11A469}"/>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238EFA84-679F-79CB-08C0-12C6F9F4AD1A}"/>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CB5FC14D-69ED-F766-56D0-D26FAC32375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274665F4-378C-4F9F-8BB4-37AFE3ECE12F}"/>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E304B46E-67DE-AAAF-8613-2C535A337338}"/>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F5BE1162-761A-741E-0BA5-42B9CEE7BA44}"/>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875CA382-F3E2-A5BD-A59F-3D8981A15E30}"/>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1F923103-593F-6E09-4710-73801AD60BE2}"/>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78A6B251-A5C9-B51C-7BA4-A479789304D3}"/>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2F141F6D-6FD2-BD94-B4DE-BA950DFCA718}"/>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D4B11DF7-E37E-F2CE-E6A8-4A067C5E0200}"/>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9FE7D862-D399-8A35-49CD-34EF7D42479C}"/>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2AED6F5-EBEA-209D-25DC-85D829DA5508}"/>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2BD7684-E1D8-FAB8-74BD-9127772E1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9E6A1100-3CED-B184-D355-858CE0655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81038A66-8CAE-E9A5-6B48-3992A5E1B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8B5271E2-EE66-9B5D-6C68-AE82EBDA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51FCB0E0-738C-22D5-8EA8-3670B38F6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5E7A53DB-71CC-0812-C12B-20799092EB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62195555-6908-013A-6D6A-2A7D9BD33848}"/>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5E625ABA-023F-A700-9924-6DD317640FAE}"/>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916BB9FB-A63D-4F96-9EAF-ACDB8FF76B14}"/>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7B878836-B3BC-F960-89DD-AFDA624760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87511FFA-6F2D-620C-420D-15ACDD37F615}"/>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6737E5D8-9269-7BB4-AFDA-9101FF17E02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206D009E-EB86-E2CA-3323-0645554C9C3A}"/>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D2E8CA70-C35D-4B0B-803A-14BE62546630}"/>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014BA157-8169-BF32-2DAC-EDF34D723222}"/>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673ACE25-4162-2E91-71F8-9C594AB3E2CD}"/>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9D8AB3CC-F2A5-D324-028D-42426F5E2374}"/>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D7557F3C-0938-E96A-19E7-8D607E8E4DDF}"/>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99843674-459B-9D3A-66B1-CD13C80E4119}"/>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BB9C21C7-08CC-08FA-6DFE-9C2EF8CE20C3}"/>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A986B1CC-6A49-EEC1-C67B-3951AC2AEB3F}"/>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D3366BF3-7837-E384-2918-103C77E7DEB3}"/>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F0E07295-875E-916E-8959-8CB7D1238627}"/>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3662F9A0-89A0-FBA9-64C9-EE699A8C524E}"/>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E0869C4-8648-512D-9976-6955B03185B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9B0D1B21-D1DE-3DF4-294A-94BCE6B566F9}"/>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4DE2FBD8-AE14-4A5A-BC84-D3A2BCCA05B7}"/>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F698414A-A165-69BF-DAE6-F7AC7470E98C}"/>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5B3E060A-74DC-555A-12B4-ED42B006973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A8125649-DCBB-9DD8-D237-E5BB86918B4A}"/>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B952A89A-843D-9EBD-DA0E-989C605F32DA}"/>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124BFB80-B9BE-3A4D-507E-57B591DF8F15}"/>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59E3E0B8-3F7F-9D9A-AE52-D12AE6D52A1D}"/>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4C794E55-E416-695F-F41D-63833DEEE88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5FFFE572-CF68-A40F-1FC8-389C5B7C0046}"/>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A66F5AB3-94DA-9413-F45C-51B64B761B8D}"/>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EC7138EE-9485-0638-A5B0-65E24039D8F4}"/>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305284E4-9CF3-11D3-CD6D-C90EA1714DDE}"/>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305284E4-9CF3-11D3-CD6D-C90EA1714DDE}"/>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AABF4DE4-9017-E570-43E3-C2AA8CAEDD2D}"/>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AABF4DE4-9017-E570-43E3-C2AA8CAEDD2D}"/>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D09228D5-1DCD-E15A-EBC7-1E10F74CABCB}"/>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D09228D5-1DCD-E15A-EBC7-1E10F74CABCB}"/>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3A22B29B-A823-0D8D-140B-4142FA4FAA7A}"/>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6AF85623-F050-91CB-EE65-C88DE053DCD4}"/>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5366259E-7CD2-8F2F-739E-1BEA0C74F8F7}"/>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C2709364-B631-FBF5-09EB-8723B139FACC}"/>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3818E397-B57D-66F1-D5E4-4753E29C489C}"/>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EA1B5AE-B029-9E39-4F5B-9D1528B465B5}"/>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1C341457-0D20-4306-5548-D06AD048E5EB}"/>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42479CA-B07C-D2D6-833B-401E30762A04}"/>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43BFDBE9-795E-BAB0-8CF6-C907EC2FE0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386A5227-248B-4283-10BD-0C9F9A0BF5FE}"/>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AEE00CA6-E73D-EE76-F4A6-FA5DB9C5B6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2193" y="1172831"/>
            <a:ext cx="576000" cy="576000"/>
          </a:xfrm>
          <a:prstGeom prst="rect">
            <a:avLst/>
          </a:prstGeom>
        </p:spPr>
      </p:pic>
      <p:sp>
        <p:nvSpPr>
          <p:cNvPr id="365" name="文本框 364">
            <a:extLst>
              <a:ext uri="{FF2B5EF4-FFF2-40B4-BE49-F238E27FC236}">
                <a16:creationId xmlns:a16="http://schemas.microsoft.com/office/drawing/2014/main" id="{3E35D6DB-2BD9-D5F8-FEC5-3980A0E6DC04}"/>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8262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3AA53CB6-00F0-3DE6-A3B9-6A40EC8ECE69}"/>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D443523D-C15B-BDDD-0742-07D5A2681A25}"/>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B09A7100-FA42-DE17-D47B-00A0E2F2C6CE}"/>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D966616C-6693-0654-8767-C76D4C5373CD}"/>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97AD84B6-74F1-88C6-83C9-28ED9341E621}"/>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A73345D7-F07C-8E08-4976-4C0DD1BAE00D}"/>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BBE93E43-D412-8DF4-F3A6-1779D77BADD3}"/>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141B3D1D-3162-C00D-BD31-B5DEDA1A9F53}"/>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0B2DCDBE-6EB3-E818-1B79-E341EB84B4AF}"/>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25D62980-72BB-2BF2-6F78-C4322F652677}"/>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CEC5B3A-76AF-0886-6180-0ECBFAF73E8C}"/>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42DD07FD-AC09-67DF-EB8C-9FE02E0BA3D0}"/>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AC4E10CE-B1E5-C23B-AB30-2FAA6F89F30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3682B869-3835-254B-B64F-6706B848D77A}"/>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EB56355C-60ED-8580-5837-D63491AEDE76}"/>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4AE5245D-27BC-07EE-ED0F-4BB0DB8363BC}"/>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85C6968C-6A57-6A4E-7E2E-45FC7F80DE0E}"/>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598920A6-5598-E6FA-65CE-F0DB2D588ABC}"/>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3E9C2531-2A98-7F71-A05F-6EC61732BEA7}"/>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B27B0478-D71F-8FCD-82EA-DCFA2840C4F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821DB003-86C4-57C9-DEF6-6712D3C29938}"/>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C2521899-5642-F68B-2C74-0FD2BD90C4B3}"/>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6438154E-EA50-60B5-F6BA-C9874D6E070F}"/>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ADDBACDE-70D6-EE2E-36FD-2BFA8097102C}"/>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9CC52026-4F4B-7FF4-CA4C-CC1817268672}"/>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9CC52026-4F4B-7FF4-CA4C-CC1817268672}"/>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B8952292-A380-1E90-87D8-187A9495F1CE}"/>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B8952292-A380-1E90-87D8-187A9495F1CE}"/>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756971C1-5351-4281-912E-D028045832DB}"/>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756971C1-5351-4281-912E-D028045832DB}"/>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5E29DFCC-65B6-37CD-6C6F-77643175AF98}"/>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31AA92B7-BD74-CEF7-25FF-1CDCD1D539BA}"/>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585A3E40-114D-2F9C-D490-D8C3659A3F40}"/>
              </a:ext>
            </a:extLst>
          </p:cNvPr>
          <p:cNvCxnSpPr>
            <a:cxnSpLocks/>
          </p:cNvCxnSpPr>
          <p:nvPr/>
        </p:nvCxnSpPr>
        <p:spPr>
          <a:xfrm>
            <a:off x="9389865" y="143315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pic>
        <p:nvPicPr>
          <p:cNvPr id="458" name="图片 457">
            <a:extLst>
              <a:ext uri="{FF2B5EF4-FFF2-40B4-BE49-F238E27FC236}">
                <a16:creationId xmlns:a16="http://schemas.microsoft.com/office/drawing/2014/main" id="{AC8D05C3-114C-AB30-CF79-6057D60ECE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7718" y="4555745"/>
            <a:ext cx="576000" cy="576000"/>
          </a:xfrm>
          <a:prstGeom prst="rect">
            <a:avLst/>
          </a:prstGeom>
        </p:spPr>
      </p:pic>
      <p:cxnSp>
        <p:nvCxnSpPr>
          <p:cNvPr id="460" name="直接箭头连接符 459">
            <a:extLst>
              <a:ext uri="{FF2B5EF4-FFF2-40B4-BE49-F238E27FC236}">
                <a16:creationId xmlns:a16="http://schemas.microsoft.com/office/drawing/2014/main" id="{2BEE37D9-4C16-379B-DB05-30D411424B77}"/>
              </a:ext>
            </a:extLst>
          </p:cNvPr>
          <p:cNvCxnSpPr>
            <a:cxnSpLocks/>
          </p:cNvCxnSpPr>
          <p:nvPr/>
        </p:nvCxnSpPr>
        <p:spPr>
          <a:xfrm>
            <a:off x="9413174"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55D426B1-07E4-EF0C-1522-36BD33A28C6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463" name="文本框 462">
            <a:extLst>
              <a:ext uri="{FF2B5EF4-FFF2-40B4-BE49-F238E27FC236}">
                <a16:creationId xmlns:a16="http://schemas.microsoft.com/office/drawing/2014/main" id="{697C2AA9-3A58-CF68-8E81-824C97A58F2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10B99EA2-7A9B-92EF-54A1-8006C4E7C7CB}"/>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78F40D9D-75AB-D2C7-70B5-37F5CF9DB523}"/>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FBAE9C5F-1071-B7D8-87D8-6B24EAD00B5A}"/>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52BFBE9E-EBBB-5CA7-6339-82D41CAFACCF}"/>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0B2E9AC-9B45-D84A-3762-6F59B9BB19EA}"/>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40990EEE-5989-3F1B-BE2B-C4293743BFF6}"/>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4F8CCE14-EC19-EBD0-5597-E71FAA27769B}"/>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DC80FF58-8CB6-F614-9A8A-DAA1110564AB}"/>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D142B350-8754-DE5B-CB8F-27051F984A87}"/>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42EACC5-99A8-4762-5874-7D8550FBD09A}"/>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683DFB5-3380-0ED4-493F-3976BAF11EE8}"/>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75CB8E7B-CEE6-2015-5338-2CFC6B9E5052}"/>
              </a:ext>
            </a:extLst>
          </p:cNvPr>
          <p:cNvSpPr/>
          <p:nvPr/>
        </p:nvSpPr>
        <p:spPr>
          <a:xfrm>
            <a:off x="11066441" y="49445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0E55F51E-521E-ACA5-F98D-CEF7886CE8F6}"/>
              </a:ext>
            </a:extLst>
          </p:cNvPr>
          <p:cNvSpPr/>
          <p:nvPr/>
        </p:nvSpPr>
        <p:spPr>
          <a:xfrm>
            <a:off x="10917008" y="4143267"/>
            <a:ext cx="1260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2BBEE7AD-3E0B-BB09-51E1-2ADDAD8DB400}"/>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0BA47721-FEA8-DE33-6742-633E5C334B17}"/>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E26562AE-9AA8-7D55-1658-BE7D70C68999}"/>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3FC92392-B099-DD21-53B3-5E6E059E966C}"/>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CA230049-E495-09CD-4A67-CAC649A58EB3}"/>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586CD13B-47C0-43B1-9DFD-DE4A92C073DD}"/>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55B02AF-CFF2-EACC-9C0E-24BB9ABECC3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027929B-E637-B6B8-4C1E-A3DB83016CE3}"/>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4AF68D56-B718-2718-6D07-820AF6D66C5F}"/>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875CD4A-820D-A466-7802-BD490B76D0DF}"/>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078CF11F-9467-1772-C46E-B206975BC383}"/>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AB90B5F6-F2A8-FF28-0C31-80FDFCD5EB0B}"/>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AB90B5F6-F2A8-FF28-0C31-80FDFCD5EB0B}"/>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0"/>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A1D5275F-5803-B02E-2A25-8F3360145D7B}"/>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A1D5275F-5803-B02E-2A25-8F3360145D7B}"/>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DF908316-9C83-08AD-50A2-69A6130E4BAD}"/>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DF908316-9C83-08AD-50A2-69A6130E4BAD}"/>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1DD9676C-9AA7-6C46-BE28-258FE79BCC70}"/>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A1FFE82C-412A-78BB-61B8-0CBABFA8DEC2}"/>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2831115E-3A32-632F-7056-05825E962D7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6089ADD-4ED5-659F-96D8-4825EB126494}"/>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EC5C5E5F-9CE5-41AB-BE2A-2605DF04D5D2}"/>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0DD577C-3A22-82D0-EA60-BBB724E5DD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84463" y="2886680"/>
            <a:ext cx="167978" cy="167978"/>
          </a:xfrm>
          <a:prstGeom prst="rect">
            <a:avLst/>
          </a:prstGeom>
        </p:spPr>
      </p:pic>
      <p:pic>
        <p:nvPicPr>
          <p:cNvPr id="510" name="图片 509">
            <a:extLst>
              <a:ext uri="{FF2B5EF4-FFF2-40B4-BE49-F238E27FC236}">
                <a16:creationId xmlns:a16="http://schemas.microsoft.com/office/drawing/2014/main" id="{D674B952-C71A-7477-DB6D-B53F267065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72835" y="3100507"/>
            <a:ext cx="193305" cy="193305"/>
          </a:xfrm>
          <a:prstGeom prst="rect">
            <a:avLst/>
          </a:prstGeom>
        </p:spPr>
      </p:pic>
      <p:sp>
        <p:nvSpPr>
          <p:cNvPr id="512" name="文本框 511">
            <a:extLst>
              <a:ext uri="{FF2B5EF4-FFF2-40B4-BE49-F238E27FC236}">
                <a16:creationId xmlns:a16="http://schemas.microsoft.com/office/drawing/2014/main" id="{4EB5F3A3-0637-A49A-5C86-A1EA7B88187F}"/>
              </a:ext>
            </a:extLst>
          </p:cNvPr>
          <p:cNvSpPr txBox="1"/>
          <p:nvPr/>
        </p:nvSpPr>
        <p:spPr>
          <a:xfrm>
            <a:off x="10287395" y="2807076"/>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54560CD4-E601-7B28-EDB9-19D1605EDD19}"/>
              </a:ext>
            </a:extLst>
          </p:cNvPr>
          <p:cNvSpPr txBox="1"/>
          <p:nvPr/>
        </p:nvSpPr>
        <p:spPr>
          <a:xfrm>
            <a:off x="10289178" y="3030745"/>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pic>
        <p:nvPicPr>
          <p:cNvPr id="518" name="图片 517">
            <a:extLst>
              <a:ext uri="{FF2B5EF4-FFF2-40B4-BE49-F238E27FC236}">
                <a16:creationId xmlns:a16="http://schemas.microsoft.com/office/drawing/2014/main" id="{3C598C8C-188F-3C44-6F85-EB0196BF5E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E9AD2BD4-78CA-FFB8-854B-E2620ED15CC7}"/>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1618E286-1D99-EF8C-26C5-A69D9351FF32}"/>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C9554F94-630A-560D-D7AB-0E267C80FA3A}"/>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49909"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Distribution-aware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BFB1ECBD-8C77-4799-88E6-18B833F51BC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7BD155B1-2436-38FD-A94C-EED986613B24}"/>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4720" y="4403291"/>
            <a:ext cx="259200" cy="259200"/>
          </a:xfrm>
          <a:prstGeom prst="rect">
            <a:avLst/>
          </a:prstGeom>
        </p:spPr>
      </p:pic>
      <p:pic>
        <p:nvPicPr>
          <p:cNvPr id="506" name="图片 505">
            <a:extLst>
              <a:ext uri="{FF2B5EF4-FFF2-40B4-BE49-F238E27FC236}">
                <a16:creationId xmlns:a16="http://schemas.microsoft.com/office/drawing/2014/main" id="{702CAE55-A005-0879-A54D-851C037BC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42763" y="984180"/>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979608" y="434424"/>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88837" y="4435314"/>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8059766" y="3853533"/>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8041929" y="3876672"/>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F9C94545-8131-D4EE-C713-EE9C324C65EC}"/>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536123" y="978173"/>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648882"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8044871"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844291"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713176"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954048"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777470"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641"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3760" y="1807755"/>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045" y="1679061"/>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332576"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331753"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145"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267"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937713"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521"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8066301"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96047"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58093" y="94247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95897" y="96372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512800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5128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81185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927709"/>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927709"/>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5195866"/>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800073"/>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5256694"/>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5128000"/>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564580"/>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632445"/>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4391414"/>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412665"/>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570" name="图片 569">
            <a:extLst>
              <a:ext uri="{FF2B5EF4-FFF2-40B4-BE49-F238E27FC236}">
                <a16:creationId xmlns:a16="http://schemas.microsoft.com/office/drawing/2014/main" id="{AB23CC67-A1A6-7E3B-DF14-E88B986598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44963" y="4471944"/>
            <a:ext cx="180000" cy="180000"/>
          </a:xfrm>
          <a:prstGeom prst="rect">
            <a:avLst/>
          </a:prstGeom>
        </p:spPr>
      </p:pic>
      <p:sp>
        <p:nvSpPr>
          <p:cNvPr id="571" name="椭圆 570">
            <a:extLst>
              <a:ext uri="{FF2B5EF4-FFF2-40B4-BE49-F238E27FC236}">
                <a16:creationId xmlns:a16="http://schemas.microsoft.com/office/drawing/2014/main" id="{172A9CC7-C9E6-AAF1-8712-2EAABBA11772}"/>
              </a:ext>
            </a:extLst>
          </p:cNvPr>
          <p:cNvSpPr/>
          <p:nvPr/>
        </p:nvSpPr>
        <p:spPr>
          <a:xfrm>
            <a:off x="8332956" y="450505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51621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966410"/>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74" name="图片 573">
            <a:extLst>
              <a:ext uri="{FF2B5EF4-FFF2-40B4-BE49-F238E27FC236}">
                <a16:creationId xmlns:a16="http://schemas.microsoft.com/office/drawing/2014/main" id="{40A76E84-9E12-8B1E-6A86-BBE62F4166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76850" y="4845937"/>
            <a:ext cx="180000" cy="180000"/>
          </a:xfrm>
          <a:prstGeom prst="rect">
            <a:avLst/>
          </a:prstGeom>
        </p:spPr>
      </p:pic>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84193" y="4894901"/>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D1BD2C63-BAAD-0962-77F2-06B508CF1FA3}"/>
              </a:ext>
            </a:extLst>
          </p:cNvPr>
          <p:cNvSpPr txBox="1"/>
          <p:nvPr/>
        </p:nvSpPr>
        <p:spPr>
          <a:xfrm>
            <a:off x="8199316" y="2678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a:t>
            </a:r>
            <a:endParaRPr lang="zh-CN" altLang="en-US" sz="1400" dirty="0"/>
          </a:p>
        </p:txBody>
      </p:sp>
      <p:cxnSp>
        <p:nvCxnSpPr>
          <p:cNvPr id="97" name="直接箭头连接符 96">
            <a:extLst>
              <a:ext uri="{FF2B5EF4-FFF2-40B4-BE49-F238E27FC236}">
                <a16:creationId xmlns:a16="http://schemas.microsoft.com/office/drawing/2014/main" id="{807D2970-46AB-3C99-262A-8DDB7D83570E}"/>
              </a:ext>
            </a:extLst>
          </p:cNvPr>
          <p:cNvCxnSpPr>
            <a:cxnSpLocks/>
          </p:cNvCxnSpPr>
          <p:nvPr/>
        </p:nvCxnSpPr>
        <p:spPr>
          <a:xfrm>
            <a:off x="8080653" y="2941983"/>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文本框 97">
            <a:extLst>
              <a:ext uri="{FF2B5EF4-FFF2-40B4-BE49-F238E27FC236}">
                <a16:creationId xmlns:a16="http://schemas.microsoft.com/office/drawing/2014/main" id="{71AFA781-9B2F-C01C-50DB-F618147D31E7}"/>
              </a:ext>
            </a:extLst>
          </p:cNvPr>
          <p:cNvSpPr txBox="1"/>
          <p:nvPr/>
        </p:nvSpPr>
        <p:spPr>
          <a:xfrm>
            <a:off x="7423729" y="2474893"/>
            <a:ext cx="757071"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or</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99" name="左大括号 98">
            <a:extLst>
              <a:ext uri="{FF2B5EF4-FFF2-40B4-BE49-F238E27FC236}">
                <a16:creationId xmlns:a16="http://schemas.microsoft.com/office/drawing/2014/main" id="{35A1C099-FD49-9C0A-7F09-ED9FE55F20EB}"/>
              </a:ext>
            </a:extLst>
          </p:cNvPr>
          <p:cNvSpPr/>
          <p:nvPr/>
        </p:nvSpPr>
        <p:spPr>
          <a:xfrm>
            <a:off x="8804977" y="2599213"/>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BE3FEE3-128E-C249-9F79-3777E9DDA28E}"/>
              </a:ext>
            </a:extLst>
          </p:cNvPr>
          <p:cNvSpPr txBox="1"/>
          <p:nvPr/>
        </p:nvSpPr>
        <p:spPr>
          <a:xfrm>
            <a:off x="8804977" y="2905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04" name="文本框 103">
            <a:extLst>
              <a:ext uri="{FF2B5EF4-FFF2-40B4-BE49-F238E27FC236}">
                <a16:creationId xmlns:a16="http://schemas.microsoft.com/office/drawing/2014/main" id="{D0682B56-DD8F-0F52-EB8F-8E61E3EF65F1}"/>
              </a:ext>
            </a:extLst>
          </p:cNvPr>
          <p:cNvSpPr txBox="1"/>
          <p:nvPr/>
        </p:nvSpPr>
        <p:spPr>
          <a:xfrm>
            <a:off x="8842684" y="2443243"/>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17" name="图片 116">
            <a:extLst>
              <a:ext uri="{FF2B5EF4-FFF2-40B4-BE49-F238E27FC236}">
                <a16:creationId xmlns:a16="http://schemas.microsoft.com/office/drawing/2014/main" id="{58567755-FA6D-B1DF-6DE5-5D56EC999CF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33465" y="2715979"/>
            <a:ext cx="167978" cy="167978"/>
          </a:xfrm>
          <a:prstGeom prst="rect">
            <a:avLst/>
          </a:prstGeom>
        </p:spPr>
      </p:pic>
      <p:cxnSp>
        <p:nvCxnSpPr>
          <p:cNvPr id="122" name="直接箭头连接符 121">
            <a:extLst>
              <a:ext uri="{FF2B5EF4-FFF2-40B4-BE49-F238E27FC236}">
                <a16:creationId xmlns:a16="http://schemas.microsoft.com/office/drawing/2014/main" id="{510634B2-A84A-97A4-001E-7203E67357CF}"/>
              </a:ext>
            </a:extLst>
          </p:cNvPr>
          <p:cNvCxnSpPr>
            <a:cxnSpLocks/>
          </p:cNvCxnSpPr>
          <p:nvPr/>
        </p:nvCxnSpPr>
        <p:spPr>
          <a:xfrm>
            <a:off x="9532380" y="2812610"/>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a:extLst>
              <a:ext uri="{FF2B5EF4-FFF2-40B4-BE49-F238E27FC236}">
                <a16:creationId xmlns:a16="http://schemas.microsoft.com/office/drawing/2014/main" id="{2DDB3DC4-40C1-B220-6D54-905F40D704F0}"/>
              </a:ext>
            </a:extLst>
          </p:cNvPr>
          <p:cNvCxnSpPr>
            <a:cxnSpLocks/>
          </p:cNvCxnSpPr>
          <p:nvPr/>
        </p:nvCxnSpPr>
        <p:spPr>
          <a:xfrm>
            <a:off x="9543380" y="3238392"/>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5" name="图片 124">
            <a:extLst>
              <a:ext uri="{FF2B5EF4-FFF2-40B4-BE49-F238E27FC236}">
                <a16:creationId xmlns:a16="http://schemas.microsoft.com/office/drawing/2014/main" id="{76C7CF7F-CACB-6B27-7C7E-E29C5BA96D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44469" y="3131651"/>
            <a:ext cx="193305" cy="193305"/>
          </a:xfrm>
          <a:prstGeom prst="rect">
            <a:avLst/>
          </a:prstGeom>
        </p:spPr>
      </p:pic>
      <p:sp>
        <p:nvSpPr>
          <p:cNvPr id="127" name="文本框 126">
            <a:extLst>
              <a:ext uri="{FF2B5EF4-FFF2-40B4-BE49-F238E27FC236}">
                <a16:creationId xmlns:a16="http://schemas.microsoft.com/office/drawing/2014/main" id="{AD47BECC-0A3C-A3AF-ED72-DB1DFE4FCFBB}"/>
              </a:ext>
            </a:extLst>
          </p:cNvPr>
          <p:cNvSpPr txBox="1"/>
          <p:nvPr/>
        </p:nvSpPr>
        <p:spPr>
          <a:xfrm>
            <a:off x="8273039" y="6079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multi-task</a:t>
            </a:r>
            <a:endParaRPr lang="zh-CN" altLang="en-US" sz="1400" dirty="0"/>
          </a:p>
        </p:txBody>
      </p:sp>
      <p:sp>
        <p:nvSpPr>
          <p:cNvPr id="146" name="矩形: 圆角 145">
            <a:extLst>
              <a:ext uri="{FF2B5EF4-FFF2-40B4-BE49-F238E27FC236}">
                <a16:creationId xmlns:a16="http://schemas.microsoft.com/office/drawing/2014/main" id="{0B73A457-0B4F-11E9-B3C2-154388DED176}"/>
              </a:ext>
            </a:extLst>
          </p:cNvPr>
          <p:cNvSpPr/>
          <p:nvPr/>
        </p:nvSpPr>
        <p:spPr>
          <a:xfrm>
            <a:off x="7434053" y="5947404"/>
            <a:ext cx="2652231"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箭头连接符 147">
            <a:extLst>
              <a:ext uri="{FF2B5EF4-FFF2-40B4-BE49-F238E27FC236}">
                <a16:creationId xmlns:a16="http://schemas.microsoft.com/office/drawing/2014/main" id="{B668ADE2-A07C-D32A-8D96-F0DBA05B7298}"/>
              </a:ext>
            </a:extLst>
          </p:cNvPr>
          <p:cNvCxnSpPr>
            <a:cxnSpLocks/>
          </p:cNvCxnSpPr>
          <p:nvPr/>
        </p:nvCxnSpPr>
        <p:spPr>
          <a:xfrm>
            <a:off x="8129163" y="6352367"/>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9" name="文本框 148">
            <a:extLst>
              <a:ext uri="{FF2B5EF4-FFF2-40B4-BE49-F238E27FC236}">
                <a16:creationId xmlns:a16="http://schemas.microsoft.com/office/drawing/2014/main" id="{74BE1789-50EA-0522-AC79-CF79BDF4FF36}"/>
              </a:ext>
            </a:extLst>
          </p:cNvPr>
          <p:cNvSpPr txBox="1"/>
          <p:nvPr/>
        </p:nvSpPr>
        <p:spPr>
          <a:xfrm>
            <a:off x="7293130" y="5885277"/>
            <a:ext cx="955324"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and</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150" name="左大括号 149">
            <a:extLst>
              <a:ext uri="{FF2B5EF4-FFF2-40B4-BE49-F238E27FC236}">
                <a16:creationId xmlns:a16="http://schemas.microsoft.com/office/drawing/2014/main" id="{EE292A0D-6F45-2D44-311E-1A03B17BAEB5}"/>
              </a:ext>
            </a:extLst>
          </p:cNvPr>
          <p:cNvSpPr/>
          <p:nvPr/>
        </p:nvSpPr>
        <p:spPr>
          <a:xfrm>
            <a:off x="8853487" y="6009597"/>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E96BF347-D88A-E3E7-CF86-9860D88180B1}"/>
              </a:ext>
            </a:extLst>
          </p:cNvPr>
          <p:cNvSpPr txBox="1"/>
          <p:nvPr/>
        </p:nvSpPr>
        <p:spPr>
          <a:xfrm>
            <a:off x="8861539" y="6334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52" name="文本框 151">
            <a:extLst>
              <a:ext uri="{FF2B5EF4-FFF2-40B4-BE49-F238E27FC236}">
                <a16:creationId xmlns:a16="http://schemas.microsoft.com/office/drawing/2014/main" id="{614CA48E-817F-7ABA-838C-FB29156E09D0}"/>
              </a:ext>
            </a:extLst>
          </p:cNvPr>
          <p:cNvSpPr txBox="1"/>
          <p:nvPr/>
        </p:nvSpPr>
        <p:spPr>
          <a:xfrm>
            <a:off x="8842685" y="5947896"/>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E8F0A331-64D2-30B0-1907-7031F968F8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81975" y="6126363"/>
            <a:ext cx="167978" cy="167978"/>
          </a:xfrm>
          <a:prstGeom prst="rect">
            <a:avLst/>
          </a:prstGeom>
        </p:spPr>
      </p:pic>
      <p:cxnSp>
        <p:nvCxnSpPr>
          <p:cNvPr id="154" name="直接箭头连接符 153">
            <a:extLst>
              <a:ext uri="{FF2B5EF4-FFF2-40B4-BE49-F238E27FC236}">
                <a16:creationId xmlns:a16="http://schemas.microsoft.com/office/drawing/2014/main" id="{B3619261-3539-FA1B-FBAE-A7EE1B237181}"/>
              </a:ext>
            </a:extLst>
          </p:cNvPr>
          <p:cNvCxnSpPr>
            <a:cxnSpLocks/>
          </p:cNvCxnSpPr>
          <p:nvPr/>
        </p:nvCxnSpPr>
        <p:spPr>
          <a:xfrm>
            <a:off x="9580890" y="6222994"/>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a:extLst>
              <a:ext uri="{FF2B5EF4-FFF2-40B4-BE49-F238E27FC236}">
                <a16:creationId xmlns:a16="http://schemas.microsoft.com/office/drawing/2014/main" id="{50DE8DCB-5E09-2EA7-4517-738237FF7E57}"/>
              </a:ext>
            </a:extLst>
          </p:cNvPr>
          <p:cNvCxnSpPr>
            <a:cxnSpLocks/>
          </p:cNvCxnSpPr>
          <p:nvPr/>
        </p:nvCxnSpPr>
        <p:spPr>
          <a:xfrm>
            <a:off x="9591890" y="6648776"/>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6" name="图片 155">
            <a:extLst>
              <a:ext uri="{FF2B5EF4-FFF2-40B4-BE49-F238E27FC236}">
                <a16:creationId xmlns:a16="http://schemas.microsoft.com/office/drawing/2014/main" id="{98661899-A3E7-042E-22EF-27612A76D1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92979" y="6542035"/>
            <a:ext cx="193305" cy="193305"/>
          </a:xfrm>
          <a:prstGeom prst="rect">
            <a:avLst/>
          </a:prstGeom>
        </p:spPr>
      </p:pic>
      <p:sp>
        <p:nvSpPr>
          <p:cNvPr id="163" name="文本框 162">
            <a:extLst>
              <a:ext uri="{FF2B5EF4-FFF2-40B4-BE49-F238E27FC236}">
                <a16:creationId xmlns:a16="http://schemas.microsoft.com/office/drawing/2014/main" id="{3B3DE713-BDBA-87E0-D7F7-CA7CC6DFE4FD}"/>
              </a:ext>
            </a:extLst>
          </p:cNvPr>
          <p:cNvSpPr txBox="1"/>
          <p:nvPr/>
        </p:nvSpPr>
        <p:spPr>
          <a:xfrm>
            <a:off x="8333295" y="6103013"/>
            <a:ext cx="688157" cy="523220"/>
          </a:xfrm>
          <a:prstGeom prst="rect">
            <a:avLst/>
          </a:prstGeom>
          <a:noFill/>
        </p:spPr>
        <p:txBody>
          <a:bodyPr wrap="square">
            <a:spAutoFit/>
          </a:bodyPr>
          <a:lstStyle/>
          <a:p>
            <a:pPr algn="ctr"/>
            <a:r>
              <a:rPr lang="en-US" altLang="zh-CN" sz="1400" b="0" i="0" dirty="0">
                <a:solidFill>
                  <a:srgbClr val="000000"/>
                </a:solidFill>
                <a:effectLst/>
                <a:latin typeface="Times New Roman" panose="02020603050405020304" pitchFamily="18" charset="0"/>
                <a:cs typeface="Times New Roman" panose="02020603050405020304" pitchFamily="18" charset="0"/>
              </a:rPr>
              <a:t>Multi</a:t>
            </a:r>
          </a:p>
          <a:p>
            <a:pPr algn="ctr"/>
            <a:r>
              <a:rPr lang="en-US" altLang="zh-CN" sz="1400" dirty="0">
                <a:solidFill>
                  <a:srgbClr val="000000"/>
                </a:solidFill>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pic>
        <p:nvPicPr>
          <p:cNvPr id="164" name="图片 163">
            <a:extLst>
              <a:ext uri="{FF2B5EF4-FFF2-40B4-BE49-F238E27FC236}">
                <a16:creationId xmlns:a16="http://schemas.microsoft.com/office/drawing/2014/main" id="{18411B62-3A70-853E-945C-B6C9D802386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93212" y="4284624"/>
            <a:ext cx="167978" cy="167978"/>
          </a:xfrm>
          <a:prstGeom prst="rect">
            <a:avLst/>
          </a:prstGeom>
        </p:spPr>
      </p:pic>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83730" y="2707090"/>
            <a:ext cx="10054137" cy="255454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有效性 单个数据集下做</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RQ2: What is the comprehensive superiority of our scheme achieve compared to baselines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across different distributions?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混合分布的性能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80%</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RQ3: Does our scheme enable effective dataset ownership verification under various attack methods?</a:t>
            </a: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鲁棒性 选几种攻击方法来检测鲁棒性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可迁移性实验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RQ5: What is the role each module plays in enhancing the v</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erification</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performance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消融实验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74561" y="59869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Cora-ML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Arxiv-HepPh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Reddit</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74561" y="1014884"/>
            <a:ext cx="541205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LLM: </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Qwen3‑7B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Qwen3‑14B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Llama3-8B and Llama3-13B</a:t>
            </a:r>
          </a:p>
        </p:txBody>
      </p:sp>
      <p:sp>
        <p:nvSpPr>
          <p:cNvPr id="5" name="文本框 4">
            <a:extLst>
              <a:ext uri="{FF2B5EF4-FFF2-40B4-BE49-F238E27FC236}">
                <a16:creationId xmlns:a16="http://schemas.microsoft.com/office/drawing/2014/main" id="{EA36425D-DC65-4F61-F148-49A34FCD6E0A}"/>
              </a:ext>
            </a:extLst>
          </p:cNvPr>
          <p:cNvSpPr txBox="1"/>
          <p:nvPr/>
        </p:nvSpPr>
        <p:spPr>
          <a:xfrm>
            <a:off x="853433" y="1442305"/>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GNN: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GCN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GAT</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GIN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RGCN</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74561" y="1730322"/>
            <a:ext cx="3979807" cy="338554"/>
          </a:xfrm>
          <a:prstGeom prst="rect">
            <a:avLst/>
          </a:prstGeom>
          <a:noFill/>
        </p:spPr>
        <p:txBody>
          <a:bodyPr wrap="none" rtlCol="0">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baseLine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GTA UGBA DPGBA SPEAR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2026</a:t>
            </a:r>
            <a:endPar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53433" y="2040498"/>
            <a:ext cx="4445448"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Attack methods: prune OD RIGBD DMGNN MAD</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53433" y="2379052"/>
            <a:ext cx="457048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评价指标</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R@5%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换个表示方式 新符号 </a:t>
            </a:r>
          </a:p>
        </p:txBody>
      </p:sp>
      <p:sp>
        <p:nvSpPr>
          <p:cNvPr id="13" name="文本框 12">
            <a:extLst>
              <a:ext uri="{FF2B5EF4-FFF2-40B4-BE49-F238E27FC236}">
                <a16:creationId xmlns:a16="http://schemas.microsoft.com/office/drawing/2014/main" id="{8BF56261-48F8-A2CA-DF07-3B35558FA51C}"/>
              </a:ext>
            </a:extLst>
          </p:cNvPr>
          <p:cNvSpPr txBox="1"/>
          <p:nvPr/>
        </p:nvSpPr>
        <p:spPr>
          <a:xfrm>
            <a:off x="8910917" y="475582"/>
            <a:ext cx="2406522" cy="923330"/>
          </a:xfrm>
          <a:prstGeom prst="rect">
            <a:avLst/>
          </a:prstGeom>
          <a:noFill/>
        </p:spPr>
        <p:txBody>
          <a:bodyPr wrap="square" rtlCol="0">
            <a:spAutoFit/>
          </a:bodyPr>
          <a:lstStyle/>
          <a:p>
            <a:r>
              <a:rPr lang="zh-CN" altLang="en-US" dirty="0"/>
              <a:t>关键词</a:t>
            </a:r>
            <a:endParaRPr lang="en-US" altLang="zh-CN" dirty="0"/>
          </a:p>
          <a:p>
            <a:r>
              <a:rPr lang="zh-CN" altLang="en-US" dirty="0"/>
              <a:t>摘要</a:t>
            </a:r>
            <a:endParaRPr lang="en-US" altLang="zh-CN" dirty="0"/>
          </a:p>
          <a:p>
            <a:r>
              <a:rPr lang="zh-CN" altLang="en-US" dirty="0"/>
              <a:t>类别</a:t>
            </a:r>
          </a:p>
        </p:txBody>
      </p:sp>
      <p:sp>
        <p:nvSpPr>
          <p:cNvPr id="14" name="文本框 13">
            <a:extLst>
              <a:ext uri="{FF2B5EF4-FFF2-40B4-BE49-F238E27FC236}">
                <a16:creationId xmlns:a16="http://schemas.microsoft.com/office/drawing/2014/main" id="{EB565FE5-40A2-7B81-7294-88D0ECD922A1}"/>
              </a:ext>
            </a:extLst>
          </p:cNvPr>
          <p:cNvSpPr txBox="1"/>
          <p:nvPr/>
        </p:nvSpPr>
        <p:spPr>
          <a:xfrm>
            <a:off x="5810798" y="2337758"/>
            <a:ext cx="2853666" cy="369332"/>
          </a:xfrm>
          <a:prstGeom prst="rect">
            <a:avLst/>
          </a:prstGeom>
          <a:noFill/>
        </p:spPr>
        <p:txBody>
          <a:bodyPr wrap="none" rtlCol="0">
            <a:spAutoFit/>
          </a:bodyPr>
          <a:lstStyle/>
          <a:p>
            <a:r>
              <a:rPr lang="en-US" altLang="zh-CN" dirty="0">
                <a:solidFill>
                  <a:srgbClr val="FF0000"/>
                </a:solidFill>
              </a:rPr>
              <a:t>Reddit@20% </a:t>
            </a:r>
            <a:r>
              <a:rPr lang="zh-CN" altLang="en-US" dirty="0">
                <a:solidFill>
                  <a:srgbClr val="FF0000"/>
                </a:solidFill>
              </a:rPr>
              <a:t>表达不够灵活</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4901</TotalTime>
  <Words>5065</Words>
  <Application>Microsoft Office PowerPoint</Application>
  <PresentationFormat>宽屏</PresentationFormat>
  <Paragraphs>692</Paragraphs>
  <Slides>51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1621</cp:revision>
  <dcterms:created xsi:type="dcterms:W3CDTF">2025-08-14T07:06:40Z</dcterms:created>
  <dcterms:modified xsi:type="dcterms:W3CDTF">2025-12-09T15:06:15Z</dcterms:modified>
</cp:coreProperties>
</file>